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DFB-F244-4DEF-8C9E-D217191910E7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9442-0507-4C90-B7A4-BEF586C73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DFB-F244-4DEF-8C9E-D217191910E7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9442-0507-4C90-B7A4-BEF586C73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DFB-F244-4DEF-8C9E-D217191910E7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9442-0507-4C90-B7A4-BEF586C73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DFB-F244-4DEF-8C9E-D217191910E7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9442-0507-4C90-B7A4-BEF586C73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DFB-F244-4DEF-8C9E-D217191910E7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9442-0507-4C90-B7A4-BEF586C73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DFB-F244-4DEF-8C9E-D217191910E7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9442-0507-4C90-B7A4-BEF586C73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DFB-F244-4DEF-8C9E-D217191910E7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9442-0507-4C90-B7A4-BEF586C73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DFB-F244-4DEF-8C9E-D217191910E7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9442-0507-4C90-B7A4-BEF586C73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DFB-F244-4DEF-8C9E-D217191910E7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9442-0507-4C90-B7A4-BEF586C73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DFB-F244-4DEF-8C9E-D217191910E7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9442-0507-4C90-B7A4-BEF586C73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DFB-F244-4DEF-8C9E-D217191910E7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9442-0507-4C90-B7A4-BEF586C73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4FDFB-F244-4DEF-8C9E-D217191910E7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49442-0507-4C90-B7A4-BEF586C73D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lington CCA Strategic Planning Ch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lington CCA Campaign Time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lington CCA steps and succes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AWright</dc:creator>
  <cp:lastModifiedBy>AWright</cp:lastModifiedBy>
  <cp:revision>1</cp:revision>
  <dcterms:created xsi:type="dcterms:W3CDTF">2018-03-26T12:32:27Z</dcterms:created>
  <dcterms:modified xsi:type="dcterms:W3CDTF">2018-03-26T12:34:34Z</dcterms:modified>
</cp:coreProperties>
</file>